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48072-D981-49C5-9D5D-91540038086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4AB69-EED7-4D04-9EE8-413DD42B55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20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 данном слайде представлена работа веб-сайта дилерского центра. Если есть дополнительные вопросы, то готова на них ответить. Свяжитесь со мной любым удобным способом. Ссылка на резюме прикреплена на </a:t>
            </a:r>
            <a:r>
              <a:rPr lang="en-US" dirty="0" err="1"/>
              <a:t>github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C4AB69-EED7-4D04-9EE8-413DD42B55B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89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86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320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059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9925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340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826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3819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3213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332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105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033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6D3C8827-39E9-4700-88B6-BD524E522BAC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C63BDB62-05CB-486C-AF7B-5703A86B74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89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89AD9C-B2B5-44FE-863C-FC2FC4EBB0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latin typeface="Century Gothic" panose="020B0502020202020204" pitchFamily="34" charset="0"/>
              </a:rPr>
              <a:t>Разработка </a:t>
            </a:r>
            <a:r>
              <a:rPr lang="ru-RU" sz="6000" dirty="0" err="1">
                <a:latin typeface="Century Gothic" panose="020B0502020202020204" pitchFamily="34" charset="0"/>
              </a:rPr>
              <a:t>Web</a:t>
            </a:r>
            <a:r>
              <a:rPr lang="ru-RU" sz="6000" dirty="0">
                <a:latin typeface="Century Gothic" panose="020B0502020202020204" pitchFamily="34" charset="0"/>
              </a:rPr>
              <a:t>-сайта дилерского центра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C65213-24F1-4C32-AF1C-2E55781588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>
                <a:latin typeface="Century Gothic" panose="020B0502020202020204" pitchFamily="34" charset="0"/>
              </a:rPr>
              <a:t>Выполнила студентка группы ИС1-31 </a:t>
            </a:r>
            <a:r>
              <a:rPr lang="ru-RU" dirty="0" err="1">
                <a:latin typeface="Century Gothic" panose="020B0502020202020204" pitchFamily="34" charset="0"/>
              </a:rPr>
              <a:t>Садкова</a:t>
            </a:r>
            <a:r>
              <a:rPr lang="ru-RU" dirty="0">
                <a:latin typeface="Century Gothic" panose="020B0502020202020204" pitchFamily="34" charset="0"/>
              </a:rPr>
              <a:t> Анна</a:t>
            </a:r>
          </a:p>
          <a:p>
            <a:r>
              <a:rPr lang="ru-RU" dirty="0">
                <a:latin typeface="Century Gothic" panose="020B0502020202020204" pitchFamily="34" charset="0"/>
              </a:rPr>
              <a:t>Руководитель: </a:t>
            </a:r>
            <a:r>
              <a:rPr lang="ru-RU" dirty="0" err="1">
                <a:latin typeface="Century Gothic" panose="020B0502020202020204" pitchFamily="34" charset="0"/>
              </a:rPr>
              <a:t>Неделяева</a:t>
            </a:r>
            <a:r>
              <a:rPr lang="ru-RU" dirty="0">
                <a:latin typeface="Century Gothic" panose="020B0502020202020204" pitchFamily="34" charset="0"/>
              </a:rPr>
              <a:t> Наталия Александровна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D8000-37D7-49FE-AC0B-1AA5CA18603A}"/>
              </a:ext>
            </a:extLst>
          </p:cNvPr>
          <p:cNvSpPr txBox="1"/>
          <p:nvPr/>
        </p:nvSpPr>
        <p:spPr>
          <a:xfrm>
            <a:off x="245807" y="278124"/>
            <a:ext cx="11680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Century Gothic" panose="020B0502020202020204" pitchFamily="34" charset="0"/>
              </a:rPr>
              <a:t>ГПОУ ЯО Ярославский градостроительный колледж</a:t>
            </a:r>
          </a:p>
        </p:txBody>
      </p:sp>
    </p:spTree>
    <p:extLst>
      <p:ext uri="{BB962C8B-B14F-4D97-AF65-F5344CB8AC3E}">
        <p14:creationId xmlns:p14="http://schemas.microsoft.com/office/powerpoint/2010/main" val="4194574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32EAA-5D71-41ED-81C3-2F5835935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entury Gothic" panose="020B0502020202020204" pitchFamily="34" charset="0"/>
              </a:rPr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930092-F3AB-4A26-B5F5-397E9224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Century Gothic" panose="020B0502020202020204" pitchFamily="34" charset="0"/>
              </a:rPr>
              <a:t>Целью сайта является привлечение потенциальных покупателей, увеличение количества продаж, формирование клиентской базы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дилерского центра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CF2F20-59AB-40A5-B50F-5063DC4D614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1067" y="3116425"/>
            <a:ext cx="3264804" cy="326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58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32EAA-5D71-41ED-81C3-2F5835935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Century Gothic" panose="020B0502020202020204" pitchFamily="34" charset="0"/>
              </a:rPr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930092-F3AB-4A26-B5F5-397E9224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Задачами для достижения цели являются:</a:t>
            </a:r>
          </a:p>
          <a:p>
            <a:pPr lvl="0"/>
            <a:r>
              <a:rPr lang="ru-RU" dirty="0"/>
              <a:t>Предоставление актуальной информации о предоставляемых услугах и автотранспорте в наличии</a:t>
            </a:r>
            <a:r>
              <a:rPr lang="en-US" dirty="0"/>
              <a:t> </a:t>
            </a:r>
            <a:r>
              <a:rPr lang="ru-RU" dirty="0"/>
              <a:t>с помощью загрузки данных напрямую из БД</a:t>
            </a:r>
          </a:p>
          <a:p>
            <a:pPr lvl="0"/>
            <a:r>
              <a:rPr lang="ru-RU" dirty="0"/>
              <a:t>Круглосуточная запись клиентов на различные услуги с помощью разработки формы заявки на покупку с помощью подключения сайта к БД</a:t>
            </a:r>
          </a:p>
          <a:p>
            <a:pPr lvl="0"/>
            <a:r>
              <a:rPr lang="ru-RU" dirty="0"/>
              <a:t>Разработка рекламной компании дилерского центра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A96BA7-24AB-4A57-A13B-1D4D33B6433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1117" y="3919661"/>
            <a:ext cx="2737172" cy="273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9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15B521-64B9-4C97-9D87-20D06D2ED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entury Gothic" panose="020B0502020202020204" pitchFamily="34" charset="0"/>
              </a:rPr>
              <a:t>Демонстрация функционала</a:t>
            </a:r>
          </a:p>
        </p:txBody>
      </p:sp>
      <p:pic>
        <p:nvPicPr>
          <p:cNvPr id="6" name="Веб-сайт дилерского центра (сжато)">
            <a:hlinkClick r:id="" action="ppaction://media"/>
            <a:extLst>
              <a:ext uri="{FF2B5EF4-FFF2-40B4-BE49-F238E27FC236}">
                <a16:creationId xmlns:a16="http://schemas.microsoft.com/office/drawing/2014/main" id="{9CC7DDEB-3BDA-DAF0-108A-3927BDF0064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35213" y="2057400"/>
            <a:ext cx="7486650" cy="4038600"/>
          </a:xfrm>
        </p:spPr>
      </p:pic>
    </p:spTree>
    <p:extLst>
      <p:ext uri="{BB962C8B-B14F-4D97-AF65-F5344CB8AC3E}">
        <p14:creationId xmlns:p14="http://schemas.microsoft.com/office/powerpoint/2010/main" val="292043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Базис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51</TotalTime>
  <Words>126</Words>
  <Application>Microsoft Office PowerPoint</Application>
  <PresentationFormat>Широкоэкранный</PresentationFormat>
  <Paragraphs>14</Paragraphs>
  <Slides>4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Calibri</vt:lpstr>
      <vt:lpstr>Century Gothic</vt:lpstr>
      <vt:lpstr>Corbel</vt:lpstr>
      <vt:lpstr>Базис</vt:lpstr>
      <vt:lpstr>Разработка Web-сайта дилерского центра</vt:lpstr>
      <vt:lpstr>Цели и задачи</vt:lpstr>
      <vt:lpstr>Цели и задачи</vt:lpstr>
      <vt:lpstr>Демонстрация функционала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Web-сайта дилерского центра</dc:title>
  <dc:creator>Гость</dc:creator>
  <cp:lastModifiedBy>Анна Садкова</cp:lastModifiedBy>
  <cp:revision>22</cp:revision>
  <dcterms:created xsi:type="dcterms:W3CDTF">2024-05-14T11:12:31Z</dcterms:created>
  <dcterms:modified xsi:type="dcterms:W3CDTF">2025-09-08T11:13:48Z</dcterms:modified>
</cp:coreProperties>
</file>

<file path=docProps/thumbnail.jpeg>
</file>